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69" r:id="rId2"/>
    <p:sldId id="1070" r:id="rId3"/>
    <p:sldId id="1071" r:id="rId4"/>
    <p:sldId id="1072" r:id="rId5"/>
    <p:sldId id="10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331 (A) JESUH TAWH MUN KHEMPEUH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Anywhere with Jesus</a:t>
            </a:r>
          </a:p>
          <a:p>
            <a:r>
              <a:rPr lang="en-US" sz="1500" dirty="0"/>
              <a:t>Late 37:5</a:t>
            </a:r>
          </a:p>
          <a:p>
            <a:r>
              <a:rPr lang="en-US" sz="1500" dirty="0"/>
              <a:t>Jessie H. Brown, 1861-1921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7751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56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5416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692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4351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331 (A) JESUH TAWH MUN KHEMPEUH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2018-12-14T15:24:17Z</dcterms:modified>
</cp:coreProperties>
</file>